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8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FDE7-8BE5-4CFA-A919-756D150CF36C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4BA3-24B9-4B6B-84C3-7BA08542B29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</p:spTree>
  </p:cSld>
  <p:clrMapOvr>
    <a:masterClrMapping/>
  </p:clrMapOvr>
  <p:transition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FDE7-8BE5-4CFA-A919-756D150CF36C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4BA3-24B9-4B6B-84C3-7BA08542B29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FDE7-8BE5-4CFA-A919-756D150CF36C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4BA3-24B9-4B6B-84C3-7BA08542B29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FDE7-8BE5-4CFA-A919-756D150CF36C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4BA3-24B9-4B6B-84C3-7BA08542B29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FDE7-8BE5-4CFA-A919-756D150CF36C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7344BA3-24B9-4B6B-84C3-7BA08542B29E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FDE7-8BE5-4CFA-A919-756D150CF36C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4BA3-24B9-4B6B-84C3-7BA08542B29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FDE7-8BE5-4CFA-A919-756D150CF36C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4BA3-24B9-4B6B-84C3-7BA08542B29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FDE7-8BE5-4CFA-A919-756D150CF36C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4BA3-24B9-4B6B-84C3-7BA08542B29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FDE7-8BE5-4CFA-A919-756D150CF36C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4BA3-24B9-4B6B-84C3-7BA08542B29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FDE7-8BE5-4CFA-A919-756D150CF36C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4BA3-24B9-4B6B-84C3-7BA08542B29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sk-SK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Ak chcete pridať obrázok, kliknite na ikonu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FDE7-8BE5-4CFA-A919-756D150CF36C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4BA3-24B9-4B6B-84C3-7BA08542B29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F61FDE7-8BE5-4CFA-A919-756D150CF36C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7344BA3-24B9-4B6B-84C3-7BA08542B29E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Tm="500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2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 ŠKD </a:t>
            </a:r>
            <a:r>
              <a:rPr lang="sk-SK" dirty="0"/>
              <a:t>G</a:t>
            </a:r>
            <a:r>
              <a:rPr lang="sk-SK" dirty="0" smtClean="0"/>
              <a:t>rossičatá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Jar v klube</a:t>
            </a:r>
            <a:endParaRPr lang="cs-CZ" dirty="0"/>
          </a:p>
        </p:txBody>
      </p:sp>
      <p:pic>
        <p:nvPicPr>
          <p:cNvPr id="4" name="Obrázok 3" descr="jar v ŠKD 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05064"/>
            <a:ext cx="3545587" cy="2487408"/>
          </a:xfrm>
          <a:prstGeom prst="rect">
            <a:avLst/>
          </a:prstGeom>
        </p:spPr>
      </p:pic>
      <p:pic>
        <p:nvPicPr>
          <p:cNvPr id="5" name="Obrázok 4" descr="2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861048"/>
            <a:ext cx="2857500" cy="914400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Tvoríme...</a:t>
            </a:r>
            <a:endParaRPr lang="cs-CZ" dirty="0"/>
          </a:p>
        </p:txBody>
      </p:sp>
      <p:pic>
        <p:nvPicPr>
          <p:cNvPr id="3" name="Obrázok 2" descr="jar v ŠKD 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924944"/>
            <a:ext cx="4320480" cy="3724038"/>
          </a:xfrm>
          <a:prstGeom prst="rect">
            <a:avLst/>
          </a:prstGeom>
        </p:spPr>
      </p:pic>
      <p:pic>
        <p:nvPicPr>
          <p:cNvPr id="4" name="Obrázok 3" descr="jar v ŠKD 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132856"/>
            <a:ext cx="4104456" cy="3320988"/>
          </a:xfrm>
          <a:prstGeom prst="rect">
            <a:avLst/>
          </a:prstGeom>
        </p:spPr>
      </p:pic>
      <p:pic>
        <p:nvPicPr>
          <p:cNvPr id="5" name="Obrázok 4" descr="jar v ŠKD 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53031">
            <a:off x="6422824" y="867576"/>
            <a:ext cx="1923678" cy="2564904"/>
          </a:xfrm>
          <a:prstGeom prst="rect">
            <a:avLst/>
          </a:prstGeom>
        </p:spPr>
      </p:pic>
      <p:pic>
        <p:nvPicPr>
          <p:cNvPr id="6" name="Obrázok 5" descr="1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1556792"/>
            <a:ext cx="1362075" cy="933450"/>
          </a:xfrm>
          <a:prstGeom prst="rect">
            <a:avLst/>
          </a:prstGeom>
        </p:spPr>
      </p:pic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jar v ŠKD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2564904"/>
            <a:ext cx="3061028" cy="2295771"/>
          </a:xfrm>
          <a:prstGeom prst="rect">
            <a:avLst/>
          </a:prstGeom>
        </p:spPr>
      </p:pic>
      <p:pic>
        <p:nvPicPr>
          <p:cNvPr id="3" name="Obrázok 2" descr="jar v ŠKD 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764704"/>
            <a:ext cx="2335188" cy="3113584"/>
          </a:xfrm>
          <a:prstGeom prst="rect">
            <a:avLst/>
          </a:prstGeom>
        </p:spPr>
      </p:pic>
      <p:pic>
        <p:nvPicPr>
          <p:cNvPr id="4" name="Obrázok 3" descr="jar v ŠKD 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20813">
            <a:off x="5037573" y="-24573"/>
            <a:ext cx="3174933" cy="2381200"/>
          </a:xfrm>
          <a:prstGeom prst="rect">
            <a:avLst/>
          </a:prstGeom>
        </p:spPr>
      </p:pic>
      <p:pic>
        <p:nvPicPr>
          <p:cNvPr id="5" name="Obrázok 4" descr="jar v ŠKD 0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476672"/>
            <a:ext cx="2016224" cy="2688299"/>
          </a:xfrm>
          <a:prstGeom prst="rect">
            <a:avLst/>
          </a:prstGeom>
        </p:spPr>
      </p:pic>
      <p:pic>
        <p:nvPicPr>
          <p:cNvPr id="6" name="Obrázok 5" descr="jar v ŠKD 0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807807">
            <a:off x="244533" y="4012419"/>
            <a:ext cx="3323861" cy="2492896"/>
          </a:xfrm>
          <a:prstGeom prst="rect">
            <a:avLst/>
          </a:prstGeom>
        </p:spPr>
      </p:pic>
      <p:pic>
        <p:nvPicPr>
          <p:cNvPr id="7" name="Obrázok 6" descr="jar v ŠKD 02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3429000"/>
            <a:ext cx="2193708" cy="2924944"/>
          </a:xfrm>
          <a:prstGeom prst="rect">
            <a:avLst/>
          </a:prstGeom>
        </p:spPr>
      </p:pic>
      <p:pic>
        <p:nvPicPr>
          <p:cNvPr id="8" name="Obrázok 7" descr="jar v ŠKD 02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24424">
            <a:off x="6506683" y="4698950"/>
            <a:ext cx="2627784" cy="1970838"/>
          </a:xfrm>
          <a:prstGeom prst="rect">
            <a:avLst/>
          </a:prstGeom>
        </p:spPr>
      </p:pic>
      <p:pic>
        <p:nvPicPr>
          <p:cNvPr id="9" name="Obrázok 8" descr="74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88024" y="4797152"/>
            <a:ext cx="2195106" cy="1805186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jar v ŠKD 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789040"/>
            <a:ext cx="2085696" cy="2780928"/>
          </a:xfrm>
          <a:prstGeom prst="rect">
            <a:avLst/>
          </a:prstGeom>
        </p:spPr>
      </p:pic>
      <p:pic>
        <p:nvPicPr>
          <p:cNvPr id="3" name="Obrázok 2" descr="jar v ŠKD 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764704"/>
            <a:ext cx="2139702" cy="2852936"/>
          </a:xfrm>
          <a:prstGeom prst="rect">
            <a:avLst/>
          </a:prstGeom>
        </p:spPr>
      </p:pic>
      <p:pic>
        <p:nvPicPr>
          <p:cNvPr id="4" name="Obrázok 3" descr="jar v ŠKD 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548680"/>
            <a:ext cx="2193708" cy="2924944"/>
          </a:xfrm>
          <a:prstGeom prst="rect">
            <a:avLst/>
          </a:prstGeom>
        </p:spPr>
      </p:pic>
      <p:pic>
        <p:nvPicPr>
          <p:cNvPr id="5" name="Obrázok 4" descr="jar v ŠKD 0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3645024"/>
            <a:ext cx="2193708" cy="2924944"/>
          </a:xfrm>
          <a:prstGeom prst="rect">
            <a:avLst/>
          </a:prstGeom>
        </p:spPr>
      </p:pic>
      <p:pic>
        <p:nvPicPr>
          <p:cNvPr id="6" name="Obrázok 5" descr="jar v ŠKD 0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7944" y="836712"/>
            <a:ext cx="2175706" cy="2420888"/>
          </a:xfrm>
          <a:prstGeom prst="rect">
            <a:avLst/>
          </a:prstGeom>
        </p:spPr>
      </p:pic>
      <p:pic>
        <p:nvPicPr>
          <p:cNvPr id="7" name="Obrázok 6" descr="jar v ŠKD 0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36096" y="3645024"/>
            <a:ext cx="2211710" cy="2948947"/>
          </a:xfrm>
          <a:prstGeom prst="rect">
            <a:avLst/>
          </a:prstGeom>
        </p:spPr>
      </p:pic>
      <p:pic>
        <p:nvPicPr>
          <p:cNvPr id="8" name="Obrázok 7" descr="264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2204864"/>
            <a:ext cx="952500" cy="1143000"/>
          </a:xfrm>
          <a:prstGeom prst="rect">
            <a:avLst/>
          </a:prstGeom>
        </p:spPr>
      </p:pic>
      <p:pic>
        <p:nvPicPr>
          <p:cNvPr id="9" name="Obrázok 8" descr="264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51440" y="4077072"/>
            <a:ext cx="1313048" cy="1791072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jar v ŠKD 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861048"/>
            <a:ext cx="2843808" cy="2132856"/>
          </a:xfrm>
          <a:prstGeom prst="rect">
            <a:avLst/>
          </a:prstGeom>
        </p:spPr>
      </p:pic>
      <p:pic>
        <p:nvPicPr>
          <p:cNvPr id="3" name="Obrázok 2" descr="jar v ŠKD 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764704"/>
            <a:ext cx="3035829" cy="2276872"/>
          </a:xfrm>
          <a:prstGeom prst="rect">
            <a:avLst/>
          </a:prstGeom>
        </p:spPr>
      </p:pic>
      <p:pic>
        <p:nvPicPr>
          <p:cNvPr id="4" name="Obrázok 3" descr="jar v ŠKD 0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196752"/>
            <a:ext cx="2952328" cy="2214246"/>
          </a:xfrm>
          <a:prstGeom prst="rect">
            <a:avLst/>
          </a:prstGeom>
        </p:spPr>
      </p:pic>
      <p:pic>
        <p:nvPicPr>
          <p:cNvPr id="5" name="Obrázok 4" descr="jar v ŠKD 0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08171" y="2564904"/>
            <a:ext cx="3035829" cy="2276872"/>
          </a:xfrm>
          <a:prstGeom prst="rect">
            <a:avLst/>
          </a:prstGeom>
        </p:spPr>
      </p:pic>
      <p:pic>
        <p:nvPicPr>
          <p:cNvPr id="6" name="Obrázok 5" descr="jar v ŠKD 0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67120">
            <a:off x="3285969" y="3845865"/>
            <a:ext cx="2999317" cy="2249488"/>
          </a:xfrm>
          <a:prstGeom prst="rect">
            <a:avLst/>
          </a:prstGeom>
        </p:spPr>
      </p:pic>
      <p:pic>
        <p:nvPicPr>
          <p:cNvPr id="7" name="Obrázok 6" descr="69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4" y="4869160"/>
            <a:ext cx="1714500" cy="1676400"/>
          </a:xfrm>
          <a:prstGeom prst="rect">
            <a:avLst/>
          </a:prstGeom>
        </p:spPr>
      </p:pic>
      <p:pic>
        <p:nvPicPr>
          <p:cNvPr id="8" name="Obrázok 7" descr="69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6296" y="620688"/>
            <a:ext cx="1714500" cy="1676400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jar v ŠKD 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9714" y="908720"/>
            <a:ext cx="2052228" cy="2736304"/>
          </a:xfrm>
          <a:prstGeom prst="rect">
            <a:avLst/>
          </a:prstGeom>
        </p:spPr>
      </p:pic>
      <p:pic>
        <p:nvPicPr>
          <p:cNvPr id="3" name="Obrázok 2" descr="jar v ŠKD 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501008"/>
            <a:ext cx="2283718" cy="3044957"/>
          </a:xfrm>
          <a:prstGeom prst="rect">
            <a:avLst/>
          </a:prstGeom>
        </p:spPr>
      </p:pic>
      <p:pic>
        <p:nvPicPr>
          <p:cNvPr id="4" name="Obrázok 3" descr="jar v ŠKD 0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404664"/>
            <a:ext cx="2067694" cy="2756925"/>
          </a:xfrm>
          <a:prstGeom prst="rect">
            <a:avLst/>
          </a:prstGeom>
        </p:spPr>
      </p:pic>
      <p:pic>
        <p:nvPicPr>
          <p:cNvPr id="5" name="Obrázok 4" descr="jar v ŠKD 0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4077072"/>
            <a:ext cx="1761660" cy="2348880"/>
          </a:xfrm>
          <a:prstGeom prst="rect">
            <a:avLst/>
          </a:prstGeom>
        </p:spPr>
      </p:pic>
      <p:pic>
        <p:nvPicPr>
          <p:cNvPr id="6" name="Obrázok 5" descr="jar v ŠKD 03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3284984"/>
            <a:ext cx="2211710" cy="2948947"/>
          </a:xfrm>
          <a:prstGeom prst="rect">
            <a:avLst/>
          </a:prstGeom>
        </p:spPr>
      </p:pic>
      <p:pic>
        <p:nvPicPr>
          <p:cNvPr id="7" name="Obrázok 6" descr="jar v ŠKD 03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3968" y="764704"/>
            <a:ext cx="2085696" cy="2780928"/>
          </a:xfrm>
          <a:prstGeom prst="rect">
            <a:avLst/>
          </a:prstGeom>
        </p:spPr>
      </p:pic>
      <p:pic>
        <p:nvPicPr>
          <p:cNvPr id="8" name="Obrázok 7" descr="107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536" y="1628800"/>
            <a:ext cx="1017764" cy="1030982"/>
          </a:xfrm>
          <a:prstGeom prst="rect">
            <a:avLst/>
          </a:prstGeom>
        </p:spPr>
      </p:pic>
      <p:pic>
        <p:nvPicPr>
          <p:cNvPr id="9" name="Obrázok 8" descr="69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92080" y="4365104"/>
            <a:ext cx="1714500" cy="1676400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jar v ŠKD 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2348880"/>
            <a:ext cx="3779912" cy="2834934"/>
          </a:xfrm>
          <a:prstGeom prst="rect">
            <a:avLst/>
          </a:prstGeom>
        </p:spPr>
      </p:pic>
      <p:pic>
        <p:nvPicPr>
          <p:cNvPr id="3" name="Obrázok 2" descr="jar v ŠKD 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0"/>
            <a:ext cx="3131840" cy="2348880"/>
          </a:xfrm>
          <a:prstGeom prst="rect">
            <a:avLst/>
          </a:prstGeom>
        </p:spPr>
      </p:pic>
      <p:pic>
        <p:nvPicPr>
          <p:cNvPr id="4" name="Obrázok 3" descr="jar v ŠKD 0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4481736"/>
            <a:ext cx="3168352" cy="2376264"/>
          </a:xfrm>
          <a:prstGeom prst="rect">
            <a:avLst/>
          </a:prstGeom>
        </p:spPr>
      </p:pic>
      <p:pic>
        <p:nvPicPr>
          <p:cNvPr id="5" name="Obrázok 4" descr="jar v ŠKD 0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908720"/>
            <a:ext cx="3419872" cy="2564904"/>
          </a:xfrm>
          <a:prstGeom prst="rect">
            <a:avLst/>
          </a:prstGeom>
        </p:spPr>
      </p:pic>
      <p:pic>
        <p:nvPicPr>
          <p:cNvPr id="6" name="Obrázok 5" descr="jar v ŠKD 0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4509120"/>
            <a:ext cx="3131840" cy="2132856"/>
          </a:xfrm>
          <a:prstGeom prst="rect">
            <a:avLst/>
          </a:prstGeom>
        </p:spPr>
      </p:pic>
      <p:pic>
        <p:nvPicPr>
          <p:cNvPr id="7" name="Obrázok 6" descr="248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9992" y="1268760"/>
            <a:ext cx="1131565" cy="1131565"/>
          </a:xfrm>
          <a:prstGeom prst="rect">
            <a:avLst/>
          </a:prstGeom>
        </p:spPr>
      </p:pic>
      <p:pic>
        <p:nvPicPr>
          <p:cNvPr id="9" name="Obrázok 8" descr="248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311573">
            <a:off x="6326156" y="3670987"/>
            <a:ext cx="1131565" cy="1131565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jar v ŠKD 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2098" y="2132856"/>
            <a:ext cx="5361902" cy="3573016"/>
          </a:xfrm>
          <a:prstGeom prst="rect">
            <a:avLst/>
          </a:prstGeom>
        </p:spPr>
      </p:pic>
      <p:pic>
        <p:nvPicPr>
          <p:cNvPr id="4" name="Obrázok 3" descr="jar v ŠKD 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0688"/>
            <a:ext cx="3635896" cy="2996952"/>
          </a:xfrm>
          <a:prstGeom prst="rect">
            <a:avLst/>
          </a:prstGeom>
        </p:spPr>
      </p:pic>
      <p:pic>
        <p:nvPicPr>
          <p:cNvPr id="5" name="Obrázok 4" descr="jar v ŠKD 0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3861048"/>
            <a:ext cx="2088232" cy="2784309"/>
          </a:xfrm>
          <a:prstGeom prst="rect">
            <a:avLst/>
          </a:prstGeom>
        </p:spPr>
      </p:pic>
      <p:pic>
        <p:nvPicPr>
          <p:cNvPr id="6" name="Obrázok 5" descr="2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4149080"/>
            <a:ext cx="1971675" cy="1905000"/>
          </a:xfrm>
          <a:prstGeom prst="rect">
            <a:avLst/>
          </a:prstGeom>
        </p:spPr>
      </p:pic>
      <p:pic>
        <p:nvPicPr>
          <p:cNvPr id="7" name="Obrázok 6" descr="7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620688"/>
            <a:ext cx="952500" cy="1143000"/>
          </a:xfrm>
          <a:prstGeom prst="rect">
            <a:avLst/>
          </a:prstGeom>
        </p:spPr>
      </p:pic>
      <p:pic>
        <p:nvPicPr>
          <p:cNvPr id="8" name="Obrázok 7" descr="7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620688"/>
            <a:ext cx="952500" cy="1143000"/>
          </a:xfrm>
          <a:prstGeom prst="rect">
            <a:avLst/>
          </a:prstGeom>
        </p:spPr>
      </p:pic>
      <p:pic>
        <p:nvPicPr>
          <p:cNvPr id="9" name="Obrázok 8" descr="7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692696"/>
            <a:ext cx="952500" cy="1143000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ička">
  <a:themeElements>
    <a:clrScheme name="Špička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Špička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Špička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74</TotalTime>
  <Words>8</Words>
  <Application>Microsoft Office PowerPoint</Application>
  <PresentationFormat>Prezentácia na obrazovke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Špička</vt:lpstr>
      <vt:lpstr> ŠKD Grossičatá</vt:lpstr>
      <vt:lpstr>Tvoríme...</vt:lpstr>
      <vt:lpstr>Snímka 3</vt:lpstr>
      <vt:lpstr>Snímka 4</vt:lpstr>
      <vt:lpstr>Snímka 5</vt:lpstr>
      <vt:lpstr>Snímka 6</vt:lpstr>
      <vt:lpstr>Snímka 7</vt:lpstr>
      <vt:lpstr>Snímka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ŠKD Grossičatá</dc:title>
  <dc:creator>Admin</dc:creator>
  <cp:lastModifiedBy>Admin</cp:lastModifiedBy>
  <cp:revision>8</cp:revision>
  <dcterms:created xsi:type="dcterms:W3CDTF">2014-04-27T19:52:07Z</dcterms:created>
  <dcterms:modified xsi:type="dcterms:W3CDTF">2014-04-27T21:06:22Z</dcterms:modified>
</cp:coreProperties>
</file>